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3" autoAdjust="0"/>
    <p:restoredTop sz="81434" autoAdjust="0"/>
  </p:normalViewPr>
  <p:slideViewPr>
    <p:cSldViewPr>
      <p:cViewPr varScale="1">
        <p:scale>
          <a:sx n="91" d="100"/>
          <a:sy n="91" d="100"/>
        </p:scale>
        <p:origin x="15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09.11.2020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extLst>
      <p:ext uri="{BB962C8B-B14F-4D97-AF65-F5344CB8AC3E}">
        <p14:creationId xmlns:p14="http://schemas.microsoft.com/office/powerpoint/2010/main" val="2021337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extLst>
      <p:ext uri="{BB962C8B-B14F-4D97-AF65-F5344CB8AC3E}">
        <p14:creationId xmlns:p14="http://schemas.microsoft.com/office/powerpoint/2010/main" val="3750468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extLst>
      <p:ext uri="{BB962C8B-B14F-4D97-AF65-F5344CB8AC3E}">
        <p14:creationId xmlns:p14="http://schemas.microsoft.com/office/powerpoint/2010/main" val="155428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extLst>
      <p:ext uri="{BB962C8B-B14F-4D97-AF65-F5344CB8AC3E}">
        <p14:creationId xmlns:p14="http://schemas.microsoft.com/office/powerpoint/2010/main" val="245489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extLst>
      <p:ext uri="{BB962C8B-B14F-4D97-AF65-F5344CB8AC3E}">
        <p14:creationId xmlns:p14="http://schemas.microsoft.com/office/powerpoint/2010/main" val="3582199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extLst>
      <p:ext uri="{BB962C8B-B14F-4D97-AF65-F5344CB8AC3E}">
        <p14:creationId xmlns:p14="http://schemas.microsoft.com/office/powerpoint/2010/main" val="1943068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extLst>
      <p:ext uri="{BB962C8B-B14F-4D97-AF65-F5344CB8AC3E}">
        <p14:creationId xmlns:p14="http://schemas.microsoft.com/office/powerpoint/2010/main" val="1531769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extLst>
      <p:ext uri="{BB962C8B-B14F-4D97-AF65-F5344CB8AC3E}">
        <p14:creationId xmlns:p14="http://schemas.microsoft.com/office/powerpoint/2010/main" val="2577843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extLst>
      <p:ext uri="{BB962C8B-B14F-4D97-AF65-F5344CB8AC3E}">
        <p14:creationId xmlns:p14="http://schemas.microsoft.com/office/powerpoint/2010/main" val="450747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extLst>
      <p:ext uri="{BB962C8B-B14F-4D97-AF65-F5344CB8AC3E}">
        <p14:creationId xmlns:p14="http://schemas.microsoft.com/office/powerpoint/2010/main" val="3937521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extLst>
      <p:ext uri="{BB962C8B-B14F-4D97-AF65-F5344CB8AC3E}">
        <p14:creationId xmlns:p14="http://schemas.microsoft.com/office/powerpoint/2010/main" val="2326756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extLst>
      <p:ext uri="{BB962C8B-B14F-4D97-AF65-F5344CB8AC3E}">
        <p14:creationId xmlns:p14="http://schemas.microsoft.com/office/powerpoint/2010/main" val="2414475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extLst>
      <p:ext uri="{BB962C8B-B14F-4D97-AF65-F5344CB8AC3E}">
        <p14:creationId xmlns:p14="http://schemas.microsoft.com/office/powerpoint/2010/main" val="240477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extLst>
      <p:ext uri="{BB962C8B-B14F-4D97-AF65-F5344CB8AC3E}">
        <p14:creationId xmlns:p14="http://schemas.microsoft.com/office/powerpoint/2010/main" val="4002493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extLst>
      <p:ext uri="{BB962C8B-B14F-4D97-AF65-F5344CB8AC3E}">
        <p14:creationId xmlns:p14="http://schemas.microsoft.com/office/powerpoint/2010/main" val="4008872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extLst>
      <p:ext uri="{BB962C8B-B14F-4D97-AF65-F5344CB8AC3E}">
        <p14:creationId xmlns:p14="http://schemas.microsoft.com/office/powerpoint/2010/main" val="2241307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extLst>
      <p:ext uri="{BB962C8B-B14F-4D97-AF65-F5344CB8AC3E}">
        <p14:creationId xmlns:p14="http://schemas.microsoft.com/office/powerpoint/2010/main" val="2264470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extLst>
      <p:ext uri="{BB962C8B-B14F-4D97-AF65-F5344CB8AC3E}">
        <p14:creationId xmlns:p14="http://schemas.microsoft.com/office/powerpoint/2010/main" val="19794447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extLst>
      <p:ext uri="{BB962C8B-B14F-4D97-AF65-F5344CB8AC3E}">
        <p14:creationId xmlns:p14="http://schemas.microsoft.com/office/powerpoint/2010/main" val="2597080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extLst>
      <p:ext uri="{BB962C8B-B14F-4D97-AF65-F5344CB8AC3E}">
        <p14:creationId xmlns:p14="http://schemas.microsoft.com/office/powerpoint/2010/main" val="13084500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extLst>
      <p:ext uri="{BB962C8B-B14F-4D97-AF65-F5344CB8AC3E}">
        <p14:creationId xmlns:p14="http://schemas.microsoft.com/office/powerpoint/2010/main" val="18542092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extLst>
      <p:ext uri="{BB962C8B-B14F-4D97-AF65-F5344CB8AC3E}">
        <p14:creationId xmlns:p14="http://schemas.microsoft.com/office/powerpoint/2010/main" val="234054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extLst>
      <p:ext uri="{BB962C8B-B14F-4D97-AF65-F5344CB8AC3E}">
        <p14:creationId xmlns:p14="http://schemas.microsoft.com/office/powerpoint/2010/main" val="3898006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extLst>
      <p:ext uri="{BB962C8B-B14F-4D97-AF65-F5344CB8AC3E}">
        <p14:creationId xmlns:p14="http://schemas.microsoft.com/office/powerpoint/2010/main" val="66971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extLst>
      <p:ext uri="{BB962C8B-B14F-4D97-AF65-F5344CB8AC3E}">
        <p14:creationId xmlns:p14="http://schemas.microsoft.com/office/powerpoint/2010/main" val="406685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extLst>
      <p:ext uri="{BB962C8B-B14F-4D97-AF65-F5344CB8AC3E}">
        <p14:creationId xmlns:p14="http://schemas.microsoft.com/office/powerpoint/2010/main" val="2626689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extLst>
      <p:ext uri="{BB962C8B-B14F-4D97-AF65-F5344CB8AC3E}">
        <p14:creationId xmlns:p14="http://schemas.microsoft.com/office/powerpoint/2010/main" val="64050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extLst>
      <p:ext uri="{BB962C8B-B14F-4D97-AF65-F5344CB8AC3E}">
        <p14:creationId xmlns:p14="http://schemas.microsoft.com/office/powerpoint/2010/main" val="1595532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extLst>
      <p:ext uri="{BB962C8B-B14F-4D97-AF65-F5344CB8AC3E}">
        <p14:creationId xmlns:p14="http://schemas.microsoft.com/office/powerpoint/2010/main" val="738048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9. November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Montag, 9.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Montag, 9.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Montag, 9. November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Montag, 9.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Montag, 9.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Montag, 9. November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Montag, 9. November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Montag, 9. November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Montag, 9.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Montag, 9.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Montag, 9. November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Montag, 9. November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9.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9. November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9. November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9.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9. November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xmlns="" val="20000"/>
                    </a:ext>
                  </a:extLst>
                </a:gridCol>
                <a:gridCol w="2399597">
                  <a:extLst>
                    <a:ext uri="{9D8B030D-6E8A-4147-A177-3AD203B41FA5}">
                      <a16:colId xmlns:a16="http://schemas.microsoft.com/office/drawing/2014/main" xmlns="" val="20001"/>
                    </a:ext>
                  </a:extLst>
                </a:gridCol>
                <a:gridCol w="2232869">
                  <a:extLst>
                    <a:ext uri="{9D8B030D-6E8A-4147-A177-3AD203B41FA5}">
                      <a16:colId xmlns:a16="http://schemas.microsoft.com/office/drawing/2014/main" xmlns=""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9. November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Polloni</cp:lastModifiedBy>
  <cp:revision>437</cp:revision>
  <cp:lastPrinted>2017-11-03T12:15:33Z</cp:lastPrinted>
  <dcterms:created xsi:type="dcterms:W3CDTF">2004-08-18T22:53:42Z</dcterms:created>
  <dcterms:modified xsi:type="dcterms:W3CDTF">2020-11-09T07:59:07Z</dcterms:modified>
</cp:coreProperties>
</file>